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399605" cy="4319968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50000" y="7070003"/>
            <a:ext cx="24300001" cy="15039999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0000" y="22690002"/>
            <a:ext cx="24300001" cy="10429996"/>
          </a:xfr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60290" indent="0" algn="ctr">
              <a:buNone/>
              <a:defRPr sz="5670"/>
            </a:lvl4pPr>
            <a:lvl5pPr marL="6480175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186251" y="2300000"/>
            <a:ext cx="6986250" cy="3661000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27500" y="2300000"/>
            <a:ext cx="20553751" cy="366100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625" y="10770003"/>
            <a:ext cx="27945002" cy="17969996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625" y="28910002"/>
            <a:ext cx="27945002" cy="9449996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>
                    <a:tint val="75000"/>
                  </a:schemeClr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6029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27500" y="11499999"/>
            <a:ext cx="13770001" cy="27410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02501" y="11499999"/>
            <a:ext cx="13770001" cy="27410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300000"/>
            <a:ext cx="27945002" cy="835000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31720" y="10590003"/>
            <a:ext cx="13706718" cy="5189997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231720" y="15779999"/>
            <a:ext cx="13706718" cy="23210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02501" y="10590003"/>
            <a:ext cx="13774221" cy="5189997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02501" y="15779999"/>
            <a:ext cx="13774221" cy="232100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60290" indent="0">
              <a:buNone/>
              <a:defRPr sz="7085"/>
            </a:lvl4pPr>
            <a:lvl5pPr marL="6480175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227500" y="2300000"/>
            <a:ext cx="27945002" cy="8350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27500" y="11499999"/>
            <a:ext cx="27945002" cy="27410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227500" y="40039998"/>
            <a:ext cx="729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732501" y="40039998"/>
            <a:ext cx="10935001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2882501" y="40039998"/>
            <a:ext cx="7290000" cy="2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50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0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09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展板_画板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32398335" cy="43199685"/>
          </a:xfrm>
          <a:prstGeom prst="rect">
            <a:avLst/>
          </a:prstGeom>
        </p:spPr>
      </p:pic>
      <p:sp>
        <p:nvSpPr>
          <p:cNvPr id="9" name="矩形 9"/>
          <p:cNvSpPr>
            <a:spLocks noChangeArrowheads="1"/>
          </p:cNvSpPr>
          <p:nvPr/>
        </p:nvSpPr>
        <p:spPr bwMode="auto">
          <a:xfrm>
            <a:off x="6339205" y="16842740"/>
            <a:ext cx="19721195" cy="7786370"/>
          </a:xfrm>
          <a:prstGeom prst="rect">
            <a:avLst/>
          </a:prstGeom>
          <a:noFill/>
          <a:ln>
            <a:noFill/>
          </a:ln>
        </p:spPr>
        <p:txBody>
          <a:bodyPr wrap="square" lIns="150822" tIns="75411" rIns="150822" bIns="75411">
            <a:no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中文题目采用黑体</a:t>
            </a:r>
            <a:r>
              <a:rPr kumimoji="0" lang="zh-CN" altLang="zh-CN" sz="9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9</a:t>
            </a:r>
            <a:r>
              <a:rPr kumimoji="0" lang="en-US" altLang="zh-CN" sz="9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</a:t>
            </a:r>
            <a:r>
              <a:rPr kumimoji="0" lang="zh-CN" altLang="en-US" sz="9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号字体加粗</a:t>
            </a:r>
            <a:endParaRPr kumimoji="0" lang="en-US" altLang="zh-CN" sz="9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ctr" defTabSz="296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作者采用</a:t>
            </a:r>
            <a:r>
              <a:rPr kumimoji="0" lang="zh-CN" altLang="zh-CN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号宋体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ctr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单位采用</a:t>
            </a:r>
            <a:r>
              <a:rPr kumimoji="0" lang="zh-CN" altLang="zh-CN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号宋体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ctr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白色区域为编辑区域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ctr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一份壁报一页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030085" y="13972540"/>
            <a:ext cx="18366740" cy="11245215"/>
          </a:xfrm>
          <a:prstGeom prst="roundRect">
            <a:avLst/>
          </a:prstGeom>
          <a:noFill/>
          <a:ln w="25400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WPS 演示</Application>
  <PresentationFormat>宽屏</PresentationFormat>
  <Paragraphs>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Arial Unicode MS</vt:lpstr>
      <vt:lpstr>Calibri</vt:lpstr>
      <vt:lpstr>微软雅黑</vt:lpstr>
      <vt:lpstr>黑体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丁不二</cp:lastModifiedBy>
  <cp:revision>3</cp:revision>
  <dcterms:created xsi:type="dcterms:W3CDTF">2023-08-09T12:44:00Z</dcterms:created>
  <dcterms:modified xsi:type="dcterms:W3CDTF">2025-06-16T03:18:02Z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61CCF07004D54792AFA7BD5C34D67EA8_12</vt:lpwstr>
  </property>
</Properties>
</file>